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94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61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771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28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993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510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044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4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5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8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46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058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11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03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9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37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26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031F-6A51-4856-9BF3-53D17DEC6A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Siege </a:t>
            </a:r>
            <a:r>
              <a:rPr lang="en-GB" dirty="0" err="1"/>
              <a:t>Defense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CF7DD-0502-4058-8A6E-30BCCC9CEC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3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62C294-C6D9-4A20-AA7C-CA083A4F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3" y="456784"/>
            <a:ext cx="3106044" cy="5925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ED5D0-A69E-4C1B-AD24-6106605C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68" y="466311"/>
            <a:ext cx="3068664" cy="5925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B8556-F936-414D-932A-B66ABB793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844" y="466311"/>
            <a:ext cx="3105583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4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95B1-E6C7-4CDB-BF0B-858F365E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6D47-C130-46D8-B3A3-25FB4029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Touch screen controls swipe to move camera, tap to buy defenders</a:t>
            </a:r>
          </a:p>
          <a:p>
            <a:endParaRPr lang="en-GB" dirty="0"/>
          </a:p>
          <a:p>
            <a:r>
              <a:rPr lang="en-GB" dirty="0"/>
              <a:t>The phone will vibrate </a:t>
            </a:r>
            <a:r>
              <a:rPr lang="en-GB"/>
              <a:t>when enemies </a:t>
            </a:r>
            <a:r>
              <a:rPr lang="en-GB" dirty="0"/>
              <a:t>reach the top</a:t>
            </a:r>
          </a:p>
          <a:p>
            <a:endParaRPr lang="en-GB" dirty="0"/>
          </a:p>
          <a:p>
            <a:r>
              <a:rPr lang="en-GB" dirty="0"/>
              <a:t>Accelerometer, There will be an energy bar when full, the player can shake the screen, to shake enemies off the tower</a:t>
            </a:r>
          </a:p>
        </p:txBody>
      </p:sp>
    </p:spTree>
    <p:extLst>
      <p:ext uri="{BB962C8B-B14F-4D97-AF65-F5344CB8AC3E}">
        <p14:creationId xmlns:p14="http://schemas.microsoft.com/office/powerpoint/2010/main" val="140886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7194-F215-42D5-AF8E-B10CDACF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EF643-25B8-47B7-AB22-959996A0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38" y="1342239"/>
            <a:ext cx="2881618" cy="2881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45B20-DA2C-4530-A0D7-673D78B90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276637"/>
            <a:ext cx="3965196" cy="2478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4307C4-9489-4375-A01A-771DA6E0D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5" y="1342239"/>
            <a:ext cx="5171268" cy="29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EF74-E255-4EC2-8B93-70AF2109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Rationale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19EC9-D127-4E83-852A-E53475E5C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Tower Defence is a popular but saturated genre</a:t>
            </a:r>
          </a:p>
          <a:p>
            <a:r>
              <a:rPr lang="en-GB" dirty="0"/>
              <a:t>This project aims to be a unique take on the genre, in order to shake up the market</a:t>
            </a:r>
          </a:p>
        </p:txBody>
      </p:sp>
    </p:spTree>
    <p:extLst>
      <p:ext uri="{BB962C8B-B14F-4D97-AF65-F5344CB8AC3E}">
        <p14:creationId xmlns:p14="http://schemas.microsoft.com/office/powerpoint/2010/main" val="23498513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</TotalTime>
  <Words>78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Siege Defense</vt:lpstr>
      <vt:lpstr>PowerPoint Presentation</vt:lpstr>
      <vt:lpstr>features</vt:lpstr>
      <vt:lpstr>Art Style</vt:lpstr>
      <vt:lpstr>Rationale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Siege Defense</dc:title>
  <dc:creator>Andrew Darragh</dc:creator>
  <cp:lastModifiedBy>Andrew Darragh</cp:lastModifiedBy>
  <cp:revision>4</cp:revision>
  <dcterms:created xsi:type="dcterms:W3CDTF">2024-10-24T07:57:07Z</dcterms:created>
  <dcterms:modified xsi:type="dcterms:W3CDTF">2024-10-24T08:24:23Z</dcterms:modified>
</cp:coreProperties>
</file>